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73"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44AC1D9-7408-4351-AE51-1816E7A3C0CF}">
          <p14:sldIdLst>
            <p14:sldId id="257"/>
            <p14:sldId id="258"/>
            <p14:sldId id="259"/>
            <p14:sldId id="27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466" autoAdjust="0"/>
    <p:restoredTop sz="94660"/>
  </p:normalViewPr>
  <p:slideViewPr>
    <p:cSldViewPr snapToGrid="0">
      <p:cViewPr varScale="1">
        <p:scale>
          <a:sx n="90" d="100"/>
          <a:sy n="90" d="100"/>
        </p:scale>
        <p:origin x="58" y="38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AC635-8E65-4783-94F9-85CFA2A731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1DB7461-1F29-401B-A112-9E14406A5E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DDE7721-D7D3-459B-B66F-AD6CEA2FFF7A}"/>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CDD219C2-37E2-47B0-BEF3-2EE6ADA09EC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0E68A8B-D866-4193-AE48-59C2F87D8DD9}"/>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220774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D0F47-FB75-4048-AE9A-37B13213B89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5CD3CF2-9DE6-4EA7-B626-A3C424EB49D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66CC14-3047-4D57-BB96-6E3DF4F9EDC1}"/>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FD6FC713-C2B5-423E-ABE4-DE8A9403FEE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A10E0F7-6AA3-4512-9C20-866897948198}"/>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3508466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0E7A8D-EA4E-4A34-A002-8957B05D8C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51517E5-7E62-40F8-8FF9-8307501BE8D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9AD7259-AE16-42F2-B6A7-ABCCCC5F7A9E}"/>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182CFC95-D03A-4860-8956-8374FE2EDB6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B645E77-0DA5-4028-A5CD-622836DDBF30}"/>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1148204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0DBDF-C1BD-4ECF-B9F4-4089517AE03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E3DFAC7-B09B-403D-9A5A-7622F82522A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7CE0BF-C91F-446D-90FE-2B6B0D932AC0}"/>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7DE45871-8845-43CC-9DE3-A2C225C817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19DB222-08E0-42E8-8A73-60008954690A}"/>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355983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CEC68-4A85-4985-92B8-E074B8F2F2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5AE43A9-3FE0-4DD7-9CE9-3D96248C47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2C940D2-A104-421B-A77B-525211BE46FE}"/>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54C40DFD-D1FF-4FB3-A3BE-458F072979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846F6A-59CB-4F00-9DB2-8E457DF5FD44}"/>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2618821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98386-0237-48E6-85DF-DEA43A029A6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03F6C02-08A0-4E93-A3AD-0B18A41A65F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87DC3DA-9A08-433C-B6B1-2D248B1FF3C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AF62A0C-8B33-4559-976C-BDADABB5A59D}"/>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6" name="Footer Placeholder 5">
            <a:extLst>
              <a:ext uri="{FF2B5EF4-FFF2-40B4-BE49-F238E27FC236}">
                <a16:creationId xmlns:a16="http://schemas.microsoft.com/office/drawing/2014/main" id="{27562E64-0D3B-4689-B0FE-C610062ABFE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6D625AE-7A92-480C-B946-6CDDF4C6E4E3}"/>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2209932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EBA04-306E-4ABC-800C-E3172C8A8FC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97A3E32-B332-4DA6-9795-D9FD6B0B9F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55F4AE0-F816-427E-ACCD-CD76112C6EF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7B31905-61C0-4E16-A42D-8CA757B191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7A59345-D626-40CB-8FFD-A030B7D6551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DB06D33-E24A-4F20-86BC-45347ACEA7EF}"/>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8" name="Footer Placeholder 7">
            <a:extLst>
              <a:ext uri="{FF2B5EF4-FFF2-40B4-BE49-F238E27FC236}">
                <a16:creationId xmlns:a16="http://schemas.microsoft.com/office/drawing/2014/main" id="{EE6CDF37-95F1-4E72-B248-6CC93EC0E37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256325E-3005-4E1A-9AC8-B2CFD2D41B23}"/>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1060700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16FD0-F822-4DC8-AB3C-A0D4F2AC165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4D4C6A5-70CA-4293-818F-A95C708DF3D1}"/>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4" name="Footer Placeholder 3">
            <a:extLst>
              <a:ext uri="{FF2B5EF4-FFF2-40B4-BE49-F238E27FC236}">
                <a16:creationId xmlns:a16="http://schemas.microsoft.com/office/drawing/2014/main" id="{3FCE466C-B1B1-477B-84FA-9EE3A8BF3E7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77775C2-1445-48EB-A646-F5E9B4F0CF6C}"/>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567431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66933E-A262-459C-8CCA-53C7D382345B}"/>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3" name="Footer Placeholder 2">
            <a:extLst>
              <a:ext uri="{FF2B5EF4-FFF2-40B4-BE49-F238E27FC236}">
                <a16:creationId xmlns:a16="http://schemas.microsoft.com/office/drawing/2014/main" id="{E99207B1-04A9-4599-B960-A4CDF6686FE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AECCB59-6C06-4343-AF1A-FDFC2F91400A}"/>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692241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BC0E2-A5DF-4289-A746-83F5554AF9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215C127-7351-43E0-B84D-D6CA838479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96D56EE-A369-4FDD-A50A-DF3E57A9EC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2717CFE-BEDD-4F8B-85FE-2D84F6E8E8E1}"/>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6" name="Footer Placeholder 5">
            <a:extLst>
              <a:ext uri="{FF2B5EF4-FFF2-40B4-BE49-F238E27FC236}">
                <a16:creationId xmlns:a16="http://schemas.microsoft.com/office/drawing/2014/main" id="{2A00F84D-4B58-4B2C-B7BC-DAA69995887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F29B6C4-7491-417A-828A-7F2C2E2D0575}"/>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368684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B0FA9-FDD2-4B5D-B1A8-1EBDE2A167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39D1AA7-03FD-4EE1-8FD9-0DF20BB24C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2EF9D59-1C22-4676-985F-2A7BAA4E79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B521595-BA96-40F2-A433-7A23AAD56C5C}"/>
              </a:ext>
            </a:extLst>
          </p:cNvPr>
          <p:cNvSpPr>
            <a:spLocks noGrp="1"/>
          </p:cNvSpPr>
          <p:nvPr>
            <p:ph type="dt" sz="half" idx="10"/>
          </p:nvPr>
        </p:nvSpPr>
        <p:spPr/>
        <p:txBody>
          <a:bodyPr/>
          <a:lstStyle/>
          <a:p>
            <a:fld id="{0C3E4A36-E206-4F14-9815-EA2526061379}" type="datetimeFigureOut">
              <a:rPr lang="en-IN" smtClean="0"/>
              <a:t>08-10-2023</a:t>
            </a:fld>
            <a:endParaRPr lang="en-IN"/>
          </a:p>
        </p:txBody>
      </p:sp>
      <p:sp>
        <p:nvSpPr>
          <p:cNvPr id="6" name="Footer Placeholder 5">
            <a:extLst>
              <a:ext uri="{FF2B5EF4-FFF2-40B4-BE49-F238E27FC236}">
                <a16:creationId xmlns:a16="http://schemas.microsoft.com/office/drawing/2014/main" id="{1043D87A-DFD4-40C3-BC2D-3DB4D1CA510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04535BC-C7D5-4E78-B73D-109F189422A8}"/>
              </a:ext>
            </a:extLst>
          </p:cNvPr>
          <p:cNvSpPr>
            <a:spLocks noGrp="1"/>
          </p:cNvSpPr>
          <p:nvPr>
            <p:ph type="sldNum" sz="quarter" idx="12"/>
          </p:nvPr>
        </p:nvSpPr>
        <p:spPr/>
        <p:txBody>
          <a:bodyPr/>
          <a:lstStyle/>
          <a:p>
            <a:fld id="{56171E3A-5FE6-4A70-A5C9-004B9E384EF9}" type="slidenum">
              <a:rPr lang="en-IN" smtClean="0"/>
              <a:t>‹#›</a:t>
            </a:fld>
            <a:endParaRPr lang="en-IN"/>
          </a:p>
        </p:txBody>
      </p:sp>
    </p:spTree>
    <p:extLst>
      <p:ext uri="{BB962C8B-B14F-4D97-AF65-F5344CB8AC3E}">
        <p14:creationId xmlns:p14="http://schemas.microsoft.com/office/powerpoint/2010/main" val="2385815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6DEB78-EB93-4D64-897C-9CB75A557B9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8148DF-7460-48FB-BA60-DF2356A705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D4ED9DC-B503-483C-AE70-740EF02F39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3E4A36-E206-4F14-9815-EA2526061379}" type="datetimeFigureOut">
              <a:rPr lang="en-IN" smtClean="0"/>
              <a:t>08-10-2023</a:t>
            </a:fld>
            <a:endParaRPr lang="en-IN"/>
          </a:p>
        </p:txBody>
      </p:sp>
      <p:sp>
        <p:nvSpPr>
          <p:cNvPr id="5" name="Footer Placeholder 4">
            <a:extLst>
              <a:ext uri="{FF2B5EF4-FFF2-40B4-BE49-F238E27FC236}">
                <a16:creationId xmlns:a16="http://schemas.microsoft.com/office/drawing/2014/main" id="{A9C23B4E-7FCC-4059-BF3F-9345F02B85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1AB8FAE-7E86-4314-ADDF-6937E2DFE5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171E3A-5FE6-4A70-A5C9-004B9E384EF9}" type="slidenum">
              <a:rPr lang="en-IN" smtClean="0"/>
              <a:t>‹#›</a:t>
            </a:fld>
            <a:endParaRPr lang="en-IN"/>
          </a:p>
        </p:txBody>
      </p:sp>
    </p:spTree>
    <p:extLst>
      <p:ext uri="{BB962C8B-B14F-4D97-AF65-F5344CB8AC3E}">
        <p14:creationId xmlns:p14="http://schemas.microsoft.com/office/powerpoint/2010/main" val="13854513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38DC98C-6570-4E30-A699-9CD4472A0FB3}"/>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27214" y="0"/>
            <a:ext cx="12246428" cy="6858000"/>
          </a:xfrm>
          <a:prstGeom prst="rect">
            <a:avLst/>
          </a:prstGeom>
        </p:spPr>
      </p:pic>
      <p:sp>
        <p:nvSpPr>
          <p:cNvPr id="2" name="TextBox 1">
            <a:extLst>
              <a:ext uri="{FF2B5EF4-FFF2-40B4-BE49-F238E27FC236}">
                <a16:creationId xmlns:a16="http://schemas.microsoft.com/office/drawing/2014/main" id="{DA4E02D8-1616-47EC-B065-2FB954D839E0}"/>
              </a:ext>
            </a:extLst>
          </p:cNvPr>
          <p:cNvSpPr txBox="1"/>
          <p:nvPr/>
        </p:nvSpPr>
        <p:spPr>
          <a:xfrm>
            <a:off x="224589" y="2133600"/>
            <a:ext cx="11967411" cy="2800767"/>
          </a:xfrm>
          <a:prstGeom prst="rect">
            <a:avLst/>
          </a:prstGeom>
          <a:noFill/>
        </p:spPr>
        <p:txBody>
          <a:bodyPr wrap="square" rtlCol="0">
            <a:spAutoFit/>
          </a:bodyPr>
          <a:lstStyle/>
          <a:p>
            <a:r>
              <a:rPr lang="en-US" sz="8800" dirty="0">
                <a:solidFill>
                  <a:schemeClr val="accent4">
                    <a:lumMod val="20000"/>
                    <a:lumOff val="80000"/>
                  </a:schemeClr>
                </a:solidFill>
                <a:latin typeface="Perpetua Titling MT" panose="02020502060505020804" pitchFamily="18" charset="0"/>
              </a:rPr>
              <a:t>AKASHA PARYATANAM</a:t>
            </a:r>
            <a:endParaRPr lang="en-IN" sz="8800" dirty="0">
              <a:solidFill>
                <a:schemeClr val="accent4">
                  <a:lumMod val="20000"/>
                  <a:lumOff val="80000"/>
                </a:schemeClr>
              </a:solidFill>
              <a:latin typeface="Perpetua Titling MT" panose="02020502060505020804" pitchFamily="18" charset="0"/>
            </a:endParaRPr>
          </a:p>
        </p:txBody>
      </p:sp>
    </p:spTree>
    <p:extLst>
      <p:ext uri="{BB962C8B-B14F-4D97-AF65-F5344CB8AC3E}">
        <p14:creationId xmlns:p14="http://schemas.microsoft.com/office/powerpoint/2010/main" val="12613132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BB98566-711B-48A5-91B5-93709CF5756A}"/>
              </a:ext>
            </a:extLst>
          </p:cNvPr>
          <p:cNvSpPr txBox="1"/>
          <p:nvPr/>
        </p:nvSpPr>
        <p:spPr>
          <a:xfrm>
            <a:off x="6513788" y="365125"/>
            <a:ext cx="4840010"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dirty="0">
                <a:latin typeface="Perpetua Titling MT" panose="02020502060505020804" pitchFamily="18" charset="0"/>
                <a:ea typeface="+mj-ea"/>
                <a:cs typeface="+mj-cs"/>
              </a:rPr>
              <a:t>ABOUT US</a:t>
            </a:r>
          </a:p>
        </p:txBody>
      </p:sp>
      <p:pic>
        <p:nvPicPr>
          <p:cNvPr id="4" name="Picture 3">
            <a:extLst>
              <a:ext uri="{FF2B5EF4-FFF2-40B4-BE49-F238E27FC236}">
                <a16:creationId xmlns:a16="http://schemas.microsoft.com/office/drawing/2014/main" id="{DF27F725-4E01-45DB-9AE1-18D1C5F3E1F3}"/>
              </a:ext>
            </a:extLst>
          </p:cNvPr>
          <p:cNvPicPr>
            <a:picLocks noChangeAspect="1"/>
          </p:cNvPicPr>
          <p:nvPr/>
        </p:nvPicPr>
        <p:blipFill rotWithShape="1">
          <a:blip r:embed="rId2"/>
          <a:srcRect t="18405" r="1" b="18527"/>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TextBox 2">
            <a:extLst>
              <a:ext uri="{FF2B5EF4-FFF2-40B4-BE49-F238E27FC236}">
                <a16:creationId xmlns:a16="http://schemas.microsoft.com/office/drawing/2014/main" id="{801BB23B-80D4-4C63-A431-B06EF33C2BE3}"/>
              </a:ext>
            </a:extLst>
          </p:cNvPr>
          <p:cNvSpPr txBox="1"/>
          <p:nvPr/>
        </p:nvSpPr>
        <p:spPr>
          <a:xfrm>
            <a:off x="6513788" y="2333297"/>
            <a:ext cx="4840010" cy="384366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1700" dirty="0">
                <a:latin typeface="Bahnschrift Light SemiCondensed" panose="020B0502040204020203" pitchFamily="34" charset="0"/>
              </a:rPr>
              <a:t>Welcome to Akasha </a:t>
            </a:r>
            <a:r>
              <a:rPr lang="en-US" sz="1700" dirty="0" err="1">
                <a:latin typeface="Bahnschrift Light SemiCondensed" panose="020B0502040204020203" pitchFamily="34" charset="0"/>
              </a:rPr>
              <a:t>Paryatanam</a:t>
            </a:r>
            <a:r>
              <a:rPr lang="en-US" sz="1700" dirty="0">
                <a:latin typeface="Bahnschrift Light SemiCondensed" panose="020B0502040204020203" pitchFamily="34" charset="0"/>
              </a:rPr>
              <a:t>, your gateway to the stars and beyond. As an Indian space tourism agency, we are dedicated to making the cosmos accessible to everyone. With a passion for exploration and a commitment to excellence, we offer unparalleled experiences that transcend Earth's boundaries.</a:t>
            </a:r>
          </a:p>
          <a:p>
            <a:pPr indent="-228600">
              <a:lnSpc>
                <a:spcPct val="90000"/>
              </a:lnSpc>
              <a:spcAft>
                <a:spcPts val="600"/>
              </a:spcAft>
              <a:buFont typeface="Arial" panose="020B0604020202020204" pitchFamily="34" charset="0"/>
              <a:buChar char="•"/>
            </a:pPr>
            <a:endParaRPr lang="en-US" sz="1700" dirty="0">
              <a:latin typeface="Bahnschrift Light SemiCondensed" panose="020B0502040204020203" pitchFamily="34" charset="0"/>
            </a:endParaRPr>
          </a:p>
          <a:p>
            <a:pPr indent="-228600">
              <a:lnSpc>
                <a:spcPct val="90000"/>
              </a:lnSpc>
              <a:spcAft>
                <a:spcPts val="600"/>
              </a:spcAft>
              <a:buFont typeface="Arial" panose="020B0604020202020204" pitchFamily="34" charset="0"/>
              <a:buChar char="•"/>
            </a:pPr>
            <a:r>
              <a:rPr lang="en-US" sz="1700" dirty="0">
                <a:latin typeface="Bahnschrift Light SemiCondensed" panose="020B0502040204020203" pitchFamily="34" charset="0"/>
              </a:rPr>
              <a:t>Our team of space enthusiasts, engineers, and experts collaborates tirelessly to curate unforgettable journeys. From the mystical Moon to the majestic gas giants Saturn and Jupiter, and the enigmatic Red Planet Mars, we bring the universe closer to you, all while ensuring your safety and comfort.</a:t>
            </a:r>
          </a:p>
        </p:txBody>
      </p:sp>
    </p:spTree>
    <p:extLst>
      <p:ext uri="{BB962C8B-B14F-4D97-AF65-F5344CB8AC3E}">
        <p14:creationId xmlns:p14="http://schemas.microsoft.com/office/powerpoint/2010/main" val="351621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0A8E035-BC19-406A-8FDB-9E60A1C026C8}"/>
              </a:ext>
            </a:extLst>
          </p:cNvPr>
          <p:cNvPicPr>
            <a:picLocks noChangeAspect="1"/>
          </p:cNvPicPr>
          <p:nvPr/>
        </p:nvPicPr>
        <p:blipFill rotWithShape="1">
          <a:blip r:embed="rId2"/>
          <a:srcRect l="7680" r="13008"/>
          <a:stretch/>
        </p:blipFill>
        <p:spPr>
          <a:xfrm>
            <a:off x="1" y="10"/>
            <a:ext cx="9669642" cy="6857990"/>
          </a:xfrm>
          <a:prstGeom prst="rect">
            <a:avLst/>
          </a:prstGeom>
        </p:spPr>
      </p:pic>
      <p:sp>
        <p:nvSpPr>
          <p:cNvPr id="17"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F83F56AA-AF11-4BEB-898A-AADE294AE7AD}"/>
              </a:ext>
            </a:extLst>
          </p:cNvPr>
          <p:cNvSpPr txBox="1"/>
          <p:nvPr/>
        </p:nvSpPr>
        <p:spPr>
          <a:xfrm>
            <a:off x="7531610" y="365125"/>
            <a:ext cx="4657341" cy="189991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dirty="0">
                <a:latin typeface="Perpetua Titling MT" panose="02020502060505020804" pitchFamily="18" charset="0"/>
                <a:ea typeface="+mj-ea"/>
                <a:cs typeface="+mj-cs"/>
              </a:rPr>
              <a:t>TRAVEL PACKAGES OFFERED</a:t>
            </a:r>
          </a:p>
        </p:txBody>
      </p:sp>
      <p:sp>
        <p:nvSpPr>
          <p:cNvPr id="3" name="TextBox 2">
            <a:extLst>
              <a:ext uri="{FF2B5EF4-FFF2-40B4-BE49-F238E27FC236}">
                <a16:creationId xmlns:a16="http://schemas.microsoft.com/office/drawing/2014/main" id="{45D9B485-0DAB-4D44-AA5D-C01A478D204A}"/>
              </a:ext>
            </a:extLst>
          </p:cNvPr>
          <p:cNvSpPr txBox="1"/>
          <p:nvPr/>
        </p:nvSpPr>
        <p:spPr>
          <a:xfrm>
            <a:off x="7531610" y="2434201"/>
            <a:ext cx="4657341" cy="3742762"/>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sz="2000" dirty="0">
                <a:latin typeface="Bahnschrift Light SemiCondensed" panose="020B0502040204020203" pitchFamily="34" charset="0"/>
              </a:rPr>
              <a:t>Mars Expedition</a:t>
            </a:r>
          </a:p>
          <a:p>
            <a:pPr marL="57150">
              <a:lnSpc>
                <a:spcPct val="90000"/>
              </a:lnSpc>
              <a:spcAft>
                <a:spcPts val="600"/>
              </a:spcAft>
            </a:pPr>
            <a:endParaRPr lang="en-US" sz="2000" dirty="0">
              <a:latin typeface="Bahnschrift Light SemiCondensed" panose="020B0502040204020203" pitchFamily="34" charset="0"/>
            </a:endParaRPr>
          </a:p>
          <a:p>
            <a:pPr marL="285750" indent="-228600">
              <a:lnSpc>
                <a:spcPct val="90000"/>
              </a:lnSpc>
              <a:spcAft>
                <a:spcPts val="600"/>
              </a:spcAft>
              <a:buFont typeface="Arial" panose="020B0604020202020204" pitchFamily="34" charset="0"/>
              <a:buChar char="•"/>
            </a:pPr>
            <a:r>
              <a:rPr lang="en-US" sz="2000" dirty="0">
                <a:latin typeface="Bahnschrift Light SemiCondensed" panose="020B0502040204020203" pitchFamily="34" charset="0"/>
              </a:rPr>
              <a:t>Lunar Getaway</a:t>
            </a:r>
          </a:p>
          <a:p>
            <a:pPr marL="57150">
              <a:lnSpc>
                <a:spcPct val="90000"/>
              </a:lnSpc>
              <a:spcAft>
                <a:spcPts val="600"/>
              </a:spcAft>
            </a:pPr>
            <a:endParaRPr lang="en-US" sz="2000" dirty="0">
              <a:latin typeface="Bahnschrift Light SemiCondensed" panose="020B0502040204020203" pitchFamily="34" charset="0"/>
            </a:endParaRPr>
          </a:p>
          <a:p>
            <a:pPr marL="285750" indent="-228600">
              <a:lnSpc>
                <a:spcPct val="90000"/>
              </a:lnSpc>
              <a:spcAft>
                <a:spcPts val="600"/>
              </a:spcAft>
              <a:buFont typeface="Arial" panose="020B0604020202020204" pitchFamily="34" charset="0"/>
              <a:buChar char="•"/>
            </a:pPr>
            <a:r>
              <a:rPr lang="en-US" sz="2000" dirty="0">
                <a:latin typeface="Bahnschrift Light SemiCondensed" panose="020B0502040204020203" pitchFamily="34" charset="0"/>
              </a:rPr>
              <a:t>Saturn's Splendor</a:t>
            </a:r>
          </a:p>
          <a:p>
            <a:pPr marL="57150">
              <a:lnSpc>
                <a:spcPct val="90000"/>
              </a:lnSpc>
              <a:spcAft>
                <a:spcPts val="600"/>
              </a:spcAft>
            </a:pPr>
            <a:endParaRPr lang="en-US" sz="2000" dirty="0">
              <a:latin typeface="Bahnschrift Light SemiCondensed" panose="020B0502040204020203" pitchFamily="34" charset="0"/>
            </a:endParaRPr>
          </a:p>
          <a:p>
            <a:pPr marL="285750" indent="-228600">
              <a:lnSpc>
                <a:spcPct val="90000"/>
              </a:lnSpc>
              <a:spcAft>
                <a:spcPts val="600"/>
              </a:spcAft>
              <a:buFont typeface="Arial" panose="020B0604020202020204" pitchFamily="34" charset="0"/>
              <a:buChar char="•"/>
            </a:pPr>
            <a:r>
              <a:rPr lang="en-US" sz="2000" dirty="0">
                <a:latin typeface="Bahnschrift Light SemiCondensed" panose="020B0502040204020203" pitchFamily="34" charset="0"/>
              </a:rPr>
              <a:t>Jupiter Odyssey</a:t>
            </a:r>
          </a:p>
          <a:p>
            <a:pPr marL="57150">
              <a:lnSpc>
                <a:spcPct val="90000"/>
              </a:lnSpc>
              <a:spcAft>
                <a:spcPts val="600"/>
              </a:spcAft>
            </a:pPr>
            <a:endParaRPr lang="en-US" sz="2000" dirty="0">
              <a:latin typeface="Bahnschrift Light SemiCondensed" panose="020B0502040204020203" pitchFamily="34" charset="0"/>
            </a:endParaRPr>
          </a:p>
          <a:p>
            <a:pPr marL="285750" indent="-228600">
              <a:lnSpc>
                <a:spcPct val="90000"/>
              </a:lnSpc>
              <a:spcAft>
                <a:spcPts val="600"/>
              </a:spcAft>
              <a:buFont typeface="Arial" panose="020B0604020202020204" pitchFamily="34" charset="0"/>
              <a:buChar char="•"/>
            </a:pPr>
            <a:r>
              <a:rPr lang="en-US" sz="2000" dirty="0">
                <a:latin typeface="Bahnschrift Light SemiCondensed" panose="020B0502040204020203" pitchFamily="34" charset="0"/>
              </a:rPr>
              <a:t>Galactic Grand Odyssey: Mars, Moon, Saturn, and Jupiter Expedition</a:t>
            </a:r>
          </a:p>
        </p:txBody>
      </p:sp>
    </p:spTree>
    <p:extLst>
      <p:ext uri="{BB962C8B-B14F-4D97-AF65-F5344CB8AC3E}">
        <p14:creationId xmlns:p14="http://schemas.microsoft.com/office/powerpoint/2010/main" val="3683969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41F4A67-F9EB-4D91-83B6-EA77FEA262D4}"/>
              </a:ext>
            </a:extLst>
          </p:cNvPr>
          <p:cNvSpPr txBox="1"/>
          <p:nvPr/>
        </p:nvSpPr>
        <p:spPr>
          <a:xfrm>
            <a:off x="1255060" y="5279511"/>
            <a:ext cx="9681882" cy="739880"/>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2300" dirty="0">
                <a:solidFill>
                  <a:schemeClr val="tx1">
                    <a:lumMod val="85000"/>
                    <a:lumOff val="15000"/>
                  </a:schemeClr>
                </a:solidFill>
                <a:latin typeface="+mj-lt"/>
                <a:ea typeface="+mj-ea"/>
                <a:cs typeface="+mj-cs"/>
              </a:rPr>
              <a:t>To reserve your tour tickets, please go to https://athlkmrr.wixsite.com/akashaparyatanam.</a:t>
            </a:r>
          </a:p>
        </p:txBody>
      </p:sp>
      <p:pic>
        <p:nvPicPr>
          <p:cNvPr id="4" name="Picture 3">
            <a:extLst>
              <a:ext uri="{FF2B5EF4-FFF2-40B4-BE49-F238E27FC236}">
                <a16:creationId xmlns:a16="http://schemas.microsoft.com/office/drawing/2014/main" id="{7A32E499-EB23-4555-87CF-5659F98C7BBC}"/>
              </a:ext>
            </a:extLst>
          </p:cNvPr>
          <p:cNvPicPr>
            <a:picLocks noChangeAspect="1"/>
          </p:cNvPicPr>
          <p:nvPr/>
        </p:nvPicPr>
        <p:blipFill rotWithShape="1">
          <a:blip r:embed="rId2"/>
          <a:srcRect t="18823" b="3926"/>
          <a:stretch/>
        </p:blipFill>
        <p:spPr>
          <a:xfrm>
            <a:off x="20" y="10"/>
            <a:ext cx="12191979" cy="5886523"/>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p:spPr>
      </p:pic>
    </p:spTree>
    <p:extLst>
      <p:ext uri="{BB962C8B-B14F-4D97-AF65-F5344CB8AC3E}">
        <p14:creationId xmlns:p14="http://schemas.microsoft.com/office/powerpoint/2010/main" val="872228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TotalTime>
  <Words>151</Words>
  <Application>Microsoft Office PowerPoint</Application>
  <PresentationFormat>Widescreen</PresentationFormat>
  <Paragraphs>16</Paragraphs>
  <Slides>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Bahnschrift Light SemiCondensed</vt:lpstr>
      <vt:lpstr>Calibri</vt:lpstr>
      <vt:lpstr>Calibri Light</vt:lpstr>
      <vt:lpstr>Perpetua Titling MT</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ATHUL</dc:creator>
  <cp:lastModifiedBy>ATHUL</cp:lastModifiedBy>
  <cp:revision>3</cp:revision>
  <dcterms:created xsi:type="dcterms:W3CDTF">2023-10-08T05:54:31Z</dcterms:created>
  <dcterms:modified xsi:type="dcterms:W3CDTF">2023-10-08T10:05:14Z</dcterms:modified>
</cp:coreProperties>
</file>